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1"/>
  </p:handoutMasterIdLst>
  <p:sldIdLst>
    <p:sldId id="256" r:id="rId2"/>
    <p:sldId id="292" r:id="rId3"/>
    <p:sldId id="257" r:id="rId4"/>
    <p:sldId id="303" r:id="rId5"/>
    <p:sldId id="270" r:id="rId6"/>
    <p:sldId id="274" r:id="rId7"/>
    <p:sldId id="304" r:id="rId8"/>
    <p:sldId id="258" r:id="rId9"/>
    <p:sldId id="281" r:id="rId10"/>
    <p:sldId id="283" r:id="rId11"/>
    <p:sldId id="282" r:id="rId12"/>
    <p:sldId id="280" r:id="rId13"/>
    <p:sldId id="279" r:id="rId14"/>
    <p:sldId id="278" r:id="rId15"/>
    <p:sldId id="305" r:id="rId16"/>
    <p:sldId id="262" r:id="rId17"/>
    <p:sldId id="287" r:id="rId18"/>
    <p:sldId id="285" r:id="rId19"/>
    <p:sldId id="293" r:id="rId20"/>
    <p:sldId id="294" r:id="rId21"/>
    <p:sldId id="299" r:id="rId22"/>
    <p:sldId id="295" r:id="rId23"/>
    <p:sldId id="297" r:id="rId24"/>
    <p:sldId id="300" r:id="rId25"/>
    <p:sldId id="301" r:id="rId26"/>
    <p:sldId id="298" r:id="rId27"/>
    <p:sldId id="296" r:id="rId28"/>
    <p:sldId id="284" r:id="rId29"/>
    <p:sldId id="302" r:id="rId30"/>
    <p:sldId id="286" r:id="rId31"/>
    <p:sldId id="306" r:id="rId32"/>
    <p:sldId id="265" r:id="rId33"/>
    <p:sldId id="312" r:id="rId34"/>
    <p:sldId id="313" r:id="rId35"/>
    <p:sldId id="307" r:id="rId36"/>
    <p:sldId id="310" r:id="rId37"/>
    <p:sldId id="308" r:id="rId38"/>
    <p:sldId id="311" r:id="rId39"/>
    <p:sldId id="309" r:id="rId40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4660"/>
  </p:normalViewPr>
  <p:slideViewPr>
    <p:cSldViewPr>
      <p:cViewPr varScale="1">
        <p:scale>
          <a:sx n="112" d="100"/>
          <a:sy n="112" d="100"/>
        </p:scale>
        <p:origin x="756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E4245-961D-42EF-B002-87A1E957DD22}" type="datetimeFigureOut">
              <a:rPr lang="es-ES" smtClean="0"/>
              <a:t>14/04/2015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872EA-A1A9-46AF-A99F-2F5796432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1732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14-04-2015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14-04-2015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14-04-2015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14-04-2015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14-04-2015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14-04-2015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14-04-2015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14-04-2015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14-04-2015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14-04-2015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14-04-2015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B0E46-0FB8-4A65-82C2-1B31257E8B4E}" type="datetimeFigureOut">
              <a:rPr lang="es-CL" smtClean="0"/>
              <a:t>14-04-2015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jpe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jpe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8.pn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15.jpeg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4" Type="http://schemas.openxmlformats.org/officeDocument/2006/relationships/image" Target="../media/image16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6.png"/><Relationship Id="rId7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0.png"/><Relationship Id="rId7" Type="http://schemas.openxmlformats.org/officeDocument/2006/relationships/image" Target="../media/image32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structables.com/id/3D-Print-Your-Trek-in-color/?ALLSTEP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Creación de un terreno con un fichero </a:t>
            </a:r>
            <a:r>
              <a:rPr lang="es-ES" dirty="0" err="1" smtClean="0"/>
              <a:t>hgt</a:t>
            </a:r>
            <a:endParaRPr lang="es-ES" dirty="0"/>
          </a:p>
        </p:txBody>
      </p:sp>
      <p:pic>
        <p:nvPicPr>
          <p:cNvPr id="4" name="Imagen 3" descr="C:\wamp\www\gpx\hgt\N43W002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06327"/>
            <a:ext cx="3113708" cy="311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841" y="2852936"/>
            <a:ext cx="4087092" cy="1725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562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 la ruta obtener los datos de las elevaciones</a:t>
            </a:r>
            <a:r>
              <a:rPr lang="es-ES" i="1" dirty="0" smtClean="0"/>
              <a:t>.</a:t>
            </a:r>
          </a:p>
          <a:p>
            <a:pPr lvl="1"/>
            <a:r>
              <a:rPr lang="es-ES" strike="sngStrike" dirty="0" smtClean="0"/>
              <a:t>Ficheros </a:t>
            </a:r>
            <a:r>
              <a:rPr lang="es-ES" i="1" strike="sngStrike" dirty="0" err="1" smtClean="0"/>
              <a:t>hgt</a:t>
            </a:r>
            <a:r>
              <a:rPr lang="es-ES" i="1" dirty="0" smtClean="0"/>
              <a:t>.</a:t>
            </a:r>
            <a:endParaRPr lang="es-ES" dirty="0"/>
          </a:p>
          <a:p>
            <a:pPr lvl="1"/>
            <a:r>
              <a:rPr lang="es-ES" dirty="0" smtClean="0"/>
              <a:t>Cesium JavaScript.</a:t>
            </a:r>
          </a:p>
          <a:p>
            <a:pPr lvl="1"/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3789303"/>
            <a:ext cx="1162050" cy="37147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123728" y="4160778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Librería JavaScript que nos permite crear globos terrestres en 3D y mapas en 2D. Especificando coordenadas obtenemos las elevaciones de los terrenos.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61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Obtener la textura tridimensional con </a:t>
            </a:r>
            <a:r>
              <a:rPr lang="es-ES" i="1" dirty="0"/>
              <a:t>Mapbox.</a:t>
            </a:r>
          </a:p>
          <a:p>
            <a:endParaRPr lang="es-ES" dirty="0"/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80928"/>
            <a:ext cx="3744416" cy="2838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356992"/>
            <a:ext cx="4240848" cy="1580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73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Crear objeto 3D con </a:t>
            </a:r>
            <a:r>
              <a:rPr lang="es-ES" i="1" dirty="0"/>
              <a:t>threejs.</a:t>
            </a:r>
            <a:endParaRPr lang="es-ES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24" y="2420888"/>
            <a:ext cx="2990198" cy="17232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668" y="2420888"/>
            <a:ext cx="3168352" cy="170954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322" y="4418745"/>
            <a:ext cx="2990200" cy="18299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36" y="4421967"/>
            <a:ext cx="3117156" cy="182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Unir objeto y textura enviando a </a:t>
            </a:r>
            <a:r>
              <a:rPr lang="es-ES" i="1" dirty="0"/>
              <a:t>Shapeways </a:t>
            </a:r>
            <a:r>
              <a:rPr lang="es-ES" dirty="0"/>
              <a:t>para su creación física.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59" y="3140968"/>
            <a:ext cx="8177883" cy="27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Objeto 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b="1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Líneas Futuras</a:t>
            </a:r>
          </a:p>
          <a:p>
            <a:r>
              <a:rPr lang="es-CL" dirty="0" smtClean="0"/>
              <a:t>Conclusiones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0157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340768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10" y="1223990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4136522" y="1125604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691680" y="2344812"/>
            <a:ext cx="6167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Con las coordenadas de la ruta accedemos a los </a:t>
            </a:r>
            <a:r>
              <a:rPr lang="es-ES" i="1" dirty="0" smtClean="0"/>
              <a:t>Tiles</a:t>
            </a:r>
            <a:r>
              <a:rPr lang="es-ES" dirty="0" smtClean="0"/>
              <a:t> de Cesium.</a:t>
            </a:r>
          </a:p>
          <a:p>
            <a:pPr algn="just"/>
            <a:endParaRPr lang="es-ES" i="1" dirty="0"/>
          </a:p>
          <a:p>
            <a:pPr algn="just"/>
            <a:r>
              <a:rPr lang="es-ES" dirty="0" smtClean="0"/>
              <a:t>Los tiles son rectángulos que almacenan información del terreno. Cuando solicitamos la información de un </a:t>
            </a:r>
            <a:r>
              <a:rPr lang="es-ES" i="1" dirty="0" smtClean="0"/>
              <a:t>tile</a:t>
            </a:r>
            <a:r>
              <a:rPr lang="es-ES" dirty="0" smtClean="0"/>
              <a:t> debemos indicar su nivel de </a:t>
            </a:r>
            <a:r>
              <a:rPr lang="es-ES" i="1" dirty="0" smtClean="0"/>
              <a:t>zoom</a:t>
            </a:r>
            <a:r>
              <a:rPr lang="es-ES" dirty="0" smtClean="0"/>
              <a:t>, dependiendo de la zona geográfica hay más o menos niveles de </a:t>
            </a:r>
            <a:r>
              <a:rPr lang="es-ES" i="1" dirty="0" smtClean="0"/>
              <a:t>zoom.</a:t>
            </a:r>
            <a:endParaRPr lang="es-ES" dirty="0" smtClean="0"/>
          </a:p>
          <a:p>
            <a:pPr algn="just"/>
            <a:endParaRPr lang="es-ES" dirty="0"/>
          </a:p>
          <a:p>
            <a:pPr algn="just"/>
            <a:r>
              <a:rPr lang="es-ES" i="1" dirty="0" smtClean="0"/>
              <a:t>Cesium </a:t>
            </a:r>
            <a:r>
              <a:rPr lang="es-ES" dirty="0" smtClean="0"/>
              <a:t>nos devuelve un objeto con toda la información.</a:t>
            </a:r>
            <a:endParaRPr lang="es-E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340768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10" y="1223990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4136522" y="1125604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344434" y="2051556"/>
            <a:ext cx="259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 smtClean="0"/>
              <a:t>para una coordenada</a:t>
            </a:r>
            <a:endParaRPr lang="es-ES" i="1" dirty="0"/>
          </a:p>
        </p:txBody>
      </p:sp>
      <p:sp>
        <p:nvSpPr>
          <p:cNvPr id="11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621" y="2501732"/>
            <a:ext cx="3222424" cy="335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449961" y="2004420"/>
            <a:ext cx="1549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/>
              <a:t>T</a:t>
            </a:r>
            <a:r>
              <a:rPr lang="es-ES" i="1" dirty="0" smtClean="0"/>
              <a:t>iles</a:t>
            </a:r>
            <a:r>
              <a:rPr lang="es-ES" dirty="0" smtClean="0"/>
              <a:t> </a:t>
            </a:r>
            <a:r>
              <a:rPr lang="es-ES" dirty="0"/>
              <a:t>de la </a:t>
            </a:r>
            <a:r>
              <a:rPr lang="es-ES" dirty="0" smtClean="0"/>
              <a:t>ruta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6661" y="1988840"/>
            <a:ext cx="995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Ruta </a:t>
            </a:r>
            <a:r>
              <a:rPr lang="es-ES" i="1" dirty="0" err="1" smtClean="0"/>
              <a:t>gps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858" y="2451505"/>
            <a:ext cx="2822823" cy="38068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2485" y="2433512"/>
            <a:ext cx="2861568" cy="3824868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840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575513" y="200442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 smtClean="0"/>
              <a:t>nivel 14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2198" y="6093296"/>
            <a:ext cx="4754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Añadimos </a:t>
            </a:r>
            <a:r>
              <a:rPr lang="es-ES" i="1" dirty="0" smtClean="0"/>
              <a:t>tiles </a:t>
            </a:r>
            <a:r>
              <a:rPr lang="es-ES" dirty="0" smtClean="0"/>
              <a:t>para crear un modelo rectangular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4118" y="2366525"/>
            <a:ext cx="2513826" cy="33667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57" y="2402680"/>
            <a:ext cx="2492226" cy="3337803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2127516" y="198884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/>
              <a:t>n</a:t>
            </a:r>
            <a:r>
              <a:rPr lang="es-ES" dirty="0" smtClean="0"/>
              <a:t>ivel 13</a:t>
            </a:r>
            <a:endParaRPr lang="es-ES" dirty="0"/>
          </a:p>
        </p:txBody>
      </p:sp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2927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934072"/>
            <a:ext cx="8229600" cy="1143000"/>
          </a:xfrm>
        </p:spPr>
        <p:txBody>
          <a:bodyPr/>
          <a:lstStyle/>
          <a:p>
            <a:r>
              <a:rPr lang="es-ES" dirty="0" smtClean="0"/>
              <a:t>Contenidos presentación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392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2915816" y="1916832"/>
            <a:ext cx="3428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Obtenemos la imagen de cada </a:t>
            </a:r>
            <a:r>
              <a:rPr lang="es-ES" i="1" dirty="0" smtClean="0"/>
              <a:t>tile.</a:t>
            </a:r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8" y="3575876"/>
            <a:ext cx="768617" cy="103688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74" y="2484020"/>
            <a:ext cx="779438" cy="1051477"/>
          </a:xfrm>
          <a:prstGeom prst="rect">
            <a:avLst/>
          </a:prstGeom>
        </p:spPr>
      </p:pic>
      <p:sp>
        <p:nvSpPr>
          <p:cNvPr id="28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9784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338880" y="1950002"/>
            <a:ext cx="4144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Datos de cesium para crear las geometrías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3715242" y="2680092"/>
            <a:ext cx="46011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quantizedVertices</a:t>
            </a:r>
            <a:r>
              <a:rPr lang="es-ES" dirty="0" smtClean="0"/>
              <a:t>: arreglo que une la información de </a:t>
            </a:r>
            <a:r>
              <a:rPr lang="es-ES" i="1" dirty="0" smtClean="0"/>
              <a:t>_</a:t>
            </a:r>
            <a:r>
              <a:rPr lang="es-ES" i="1" dirty="0" err="1" smtClean="0"/>
              <a:t>uvalues</a:t>
            </a:r>
            <a:r>
              <a:rPr lang="es-ES" dirty="0" smtClean="0"/>
              <a:t>, </a:t>
            </a:r>
            <a:r>
              <a:rPr lang="es-ES" i="1" dirty="0" smtClean="0"/>
              <a:t>_</a:t>
            </a:r>
            <a:r>
              <a:rPr lang="es-ES" i="1" dirty="0" err="1" smtClean="0"/>
              <a:t>values</a:t>
            </a:r>
            <a:r>
              <a:rPr lang="es-ES" i="1" dirty="0" smtClean="0"/>
              <a:t> </a:t>
            </a:r>
            <a:r>
              <a:rPr lang="es-ES" dirty="0" smtClean="0"/>
              <a:t>y </a:t>
            </a:r>
            <a:r>
              <a:rPr lang="es-ES" i="1" dirty="0" smtClean="0"/>
              <a:t>_</a:t>
            </a:r>
            <a:r>
              <a:rPr lang="es-ES" i="1" dirty="0" err="1" smtClean="0"/>
              <a:t>heightValues</a:t>
            </a:r>
            <a:r>
              <a:rPr lang="es-ES" dirty="0" smtClean="0"/>
              <a:t>, con estos tres valores creamos los vértices que forman el terreno.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indices</a:t>
            </a:r>
            <a:r>
              <a:rPr lang="es-ES" dirty="0" smtClean="0"/>
              <a:t>: arreglo que específica como van unidos los vértices entre sí. </a:t>
            </a:r>
            <a:endParaRPr lang="es-ES" dirty="0"/>
          </a:p>
        </p:txBody>
      </p:sp>
      <p:sp>
        <p:nvSpPr>
          <p:cNvPr id="19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068960"/>
            <a:ext cx="3012652" cy="144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1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276787" y="1950002"/>
            <a:ext cx="62690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Por cada </a:t>
            </a:r>
            <a:r>
              <a:rPr lang="es-ES" i="1" dirty="0" smtClean="0"/>
              <a:t>tile</a:t>
            </a:r>
            <a:r>
              <a:rPr lang="es-ES" dirty="0" smtClean="0"/>
              <a:t> creo una geometría que corresponde al terreno, </a:t>
            </a:r>
          </a:p>
          <a:p>
            <a:pPr algn="just"/>
            <a:r>
              <a:rPr lang="es-ES" dirty="0" smtClean="0"/>
              <a:t>estás geometrías las voy uniendo para crear una única geometría.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536" y="3573016"/>
            <a:ext cx="2428875" cy="12477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9950" y="3128697"/>
            <a:ext cx="2324100" cy="2286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595" y="3019159"/>
            <a:ext cx="2362200" cy="2505075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75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276787" y="1950002"/>
            <a:ext cx="62690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Por cada </a:t>
            </a:r>
            <a:r>
              <a:rPr lang="es-ES" i="1" dirty="0" smtClean="0"/>
              <a:t>tile</a:t>
            </a:r>
            <a:r>
              <a:rPr lang="es-ES" dirty="0" smtClean="0"/>
              <a:t> creo una geometría que corresponde al terreno, </a:t>
            </a:r>
          </a:p>
          <a:p>
            <a:pPr algn="just"/>
            <a:r>
              <a:rPr lang="es-ES" dirty="0" smtClean="0"/>
              <a:t>estás geometrías las voy uniendo para crear una única geometría.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747" y="3429000"/>
            <a:ext cx="2661848" cy="14524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864" y="3422299"/>
            <a:ext cx="2643878" cy="14524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762" y="3422299"/>
            <a:ext cx="2644710" cy="1460511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8982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276787" y="1950002"/>
            <a:ext cx="62690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Por cada </a:t>
            </a:r>
            <a:r>
              <a:rPr lang="es-ES" i="1" dirty="0" smtClean="0"/>
              <a:t>tile</a:t>
            </a:r>
            <a:r>
              <a:rPr lang="es-ES" dirty="0" smtClean="0"/>
              <a:t> creo una geometría que corresponde al terreno, </a:t>
            </a:r>
          </a:p>
          <a:p>
            <a:pPr algn="just"/>
            <a:r>
              <a:rPr lang="es-ES" dirty="0" smtClean="0"/>
              <a:t>estás geometrías las voy uniendo para crear una única geometría.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867" y="3356992"/>
            <a:ext cx="3914721" cy="144016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6326" y="3356992"/>
            <a:ext cx="3951799" cy="144016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4153" y="4941168"/>
            <a:ext cx="4404345" cy="1577487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457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3215782" y="1772816"/>
            <a:ext cx="2391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Geometría elevaciones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375" y="2259060"/>
            <a:ext cx="6953250" cy="3819525"/>
          </a:xfrm>
          <a:prstGeom prst="rect">
            <a:avLst/>
          </a:prstGeom>
        </p:spPr>
      </p:pic>
      <p:sp>
        <p:nvSpPr>
          <p:cNvPr id="1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5095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430791" y="1950002"/>
            <a:ext cx="59610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Con la geometría de las elevaciones creadas </a:t>
            </a:r>
          </a:p>
          <a:p>
            <a:pPr algn="just"/>
            <a:r>
              <a:rPr lang="es-ES" dirty="0" smtClean="0"/>
              <a:t>debemos añadir una base para crear una geometría completa.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04" y="3450686"/>
            <a:ext cx="4843833" cy="22105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7245" y="3041220"/>
            <a:ext cx="3848188" cy="10683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2080" y="4437112"/>
            <a:ext cx="2191965" cy="1909831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2552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5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6" name="Rectángulo 25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650753" y="1950002"/>
            <a:ext cx="7521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Se unen todas las imágenes obtenidas con </a:t>
            </a:r>
            <a:r>
              <a:rPr lang="es-ES" i="1" dirty="0" smtClean="0"/>
              <a:t>Mapbox </a:t>
            </a:r>
            <a:r>
              <a:rPr lang="es-ES" dirty="0" smtClean="0"/>
              <a:t>creando una única textura </a:t>
            </a:r>
          </a:p>
          <a:p>
            <a:pPr algn="just"/>
            <a:r>
              <a:rPr lang="es-ES" dirty="0" smtClean="0"/>
              <a:t>y se añade a la geometrías creada.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232125"/>
            <a:ext cx="4299000" cy="19970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8024" y="3284984"/>
            <a:ext cx="4087683" cy="1896591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7622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917548"/>
            <a:ext cx="2144529" cy="187220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20" y="4062073"/>
            <a:ext cx="4088833" cy="262715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292" y="1942106"/>
            <a:ext cx="1873461" cy="1852123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1" name="Marcador de contenido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2383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619672" y="1950002"/>
            <a:ext cx="63205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Con la geometría final creada usaremos la librería </a:t>
            </a:r>
            <a:r>
              <a:rPr lang="es-ES" i="1" dirty="0" smtClean="0"/>
              <a:t>x3dExporter.js </a:t>
            </a:r>
            <a:r>
              <a:rPr lang="es-ES" dirty="0" smtClean="0"/>
              <a:t>para crear un objeto </a:t>
            </a:r>
            <a:r>
              <a:rPr lang="es-ES" i="1" dirty="0" smtClean="0"/>
              <a:t>x3d</a:t>
            </a:r>
            <a:r>
              <a:rPr lang="es-ES" dirty="0" smtClean="0"/>
              <a:t>.</a:t>
            </a:r>
          </a:p>
          <a:p>
            <a:pPr algn="just"/>
            <a:endParaRPr lang="es-ES" dirty="0" smtClean="0"/>
          </a:p>
          <a:p>
            <a:pPr algn="just"/>
            <a:r>
              <a:rPr lang="es-ES" dirty="0" smtClean="0"/>
              <a:t>Un objeto </a:t>
            </a:r>
            <a:r>
              <a:rPr lang="es-ES" i="1" dirty="0" smtClean="0"/>
              <a:t>x3d</a:t>
            </a:r>
            <a:r>
              <a:rPr lang="es-ES" dirty="0" smtClean="0"/>
              <a:t> es un </a:t>
            </a:r>
            <a:r>
              <a:rPr lang="es-ES" i="1" dirty="0" err="1" smtClean="0"/>
              <a:t>xml</a:t>
            </a:r>
            <a:r>
              <a:rPr lang="es-ES" i="1" dirty="0" smtClean="0"/>
              <a:t> </a:t>
            </a:r>
            <a:r>
              <a:rPr lang="es-ES" dirty="0" smtClean="0"/>
              <a:t>que define gráficos vectoriales.</a:t>
            </a:r>
          </a:p>
          <a:p>
            <a:pPr algn="just"/>
            <a:endParaRPr lang="es-ES" dirty="0"/>
          </a:p>
          <a:p>
            <a:pPr algn="just"/>
            <a:r>
              <a:rPr lang="es-ES" dirty="0" smtClean="0"/>
              <a:t>Para enviar la información a modelar en </a:t>
            </a:r>
            <a:r>
              <a:rPr lang="es-ES" i="1" dirty="0" smtClean="0"/>
              <a:t>Shapeways </a:t>
            </a:r>
            <a:r>
              <a:rPr lang="es-ES" dirty="0" smtClean="0"/>
              <a:t>debemos adjuntar en un fichero </a:t>
            </a:r>
            <a:r>
              <a:rPr lang="es-ES" i="1" dirty="0" err="1" smtClean="0"/>
              <a:t>zip</a:t>
            </a:r>
            <a:r>
              <a:rPr lang="es-ES" i="1" dirty="0"/>
              <a:t> </a:t>
            </a:r>
            <a:r>
              <a:rPr lang="es-ES" dirty="0" smtClean="0"/>
              <a:t>el objeto </a:t>
            </a:r>
            <a:r>
              <a:rPr lang="es-ES" i="1" dirty="0" smtClean="0"/>
              <a:t>x3d </a:t>
            </a:r>
            <a:r>
              <a:rPr lang="es-ES" dirty="0" smtClean="0"/>
              <a:t>y la textura creada anteriormente.</a:t>
            </a:r>
            <a:endParaRPr lang="es-ES" dirty="0"/>
          </a:p>
        </p:txBody>
      </p:sp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2247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Objeto 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Líneas Futuras</a:t>
            </a:r>
          </a:p>
          <a:p>
            <a:r>
              <a:rPr lang="es-CL" dirty="0" smtClean="0"/>
              <a:t>Conclusiones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1268760"/>
            <a:ext cx="1819275" cy="4476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083" y="1960344"/>
            <a:ext cx="7037834" cy="3327570"/>
          </a:xfrm>
          <a:prstGeom prst="rect">
            <a:avLst/>
          </a:prstGeom>
        </p:spPr>
      </p:pic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308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Objeto 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b="1" dirty="0" smtClean="0"/>
              <a:t>Problemas y soluciones</a:t>
            </a:r>
          </a:p>
          <a:p>
            <a:r>
              <a:rPr lang="es-CL" dirty="0" smtClean="0"/>
              <a:t>Líneas Futuras</a:t>
            </a:r>
          </a:p>
          <a:p>
            <a:r>
              <a:rPr lang="es-CL" dirty="0" smtClean="0"/>
              <a:t>Conclusiones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058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Error a la hora de añadir texturas a geometrías creadas desde cero, este error se produce porque el arreglo </a:t>
            </a:r>
            <a:r>
              <a:rPr lang="es-CL" i="1" dirty="0" err="1" smtClean="0"/>
              <a:t>faceVertexUvs</a:t>
            </a:r>
            <a:r>
              <a:rPr lang="es-CL" i="1" dirty="0" smtClean="0"/>
              <a:t> </a:t>
            </a:r>
            <a:r>
              <a:rPr lang="es-CL" dirty="0" smtClean="0"/>
              <a:t>está vacío.</a:t>
            </a:r>
          </a:p>
          <a:p>
            <a:pPr lvl="1"/>
            <a:r>
              <a:rPr lang="es-CL" dirty="0" smtClean="0"/>
              <a:t>Toda </a:t>
            </a:r>
            <a:r>
              <a:rPr lang="es-CL" dirty="0"/>
              <a:t>geometría tiene un arreglo llamado </a:t>
            </a:r>
            <a:r>
              <a:rPr lang="es-CL" i="1" dirty="0" err="1"/>
              <a:t>faceVertexUvs</a:t>
            </a:r>
            <a:r>
              <a:rPr lang="es-CL" i="1" dirty="0"/>
              <a:t> </a:t>
            </a:r>
            <a:r>
              <a:rPr lang="es-CL" dirty="0"/>
              <a:t>el cuál indica como la textura se va repartiendo sobre la </a:t>
            </a:r>
            <a:r>
              <a:rPr lang="es-CL" dirty="0" smtClean="0"/>
              <a:t>geometría.</a:t>
            </a:r>
          </a:p>
          <a:p>
            <a:r>
              <a:rPr lang="es-CL" b="1" dirty="0" smtClean="0"/>
              <a:t>S: </a:t>
            </a:r>
            <a:r>
              <a:rPr lang="es-CL" dirty="0" smtClean="0"/>
              <a:t>Hay que rellenar el arreglo manualmente, la solución la encontré en </a:t>
            </a:r>
            <a:r>
              <a:rPr lang="es-CL" i="1" dirty="0" err="1" smtClean="0"/>
              <a:t>stackoverflow</a:t>
            </a:r>
            <a:r>
              <a:rPr lang="es-CL" i="1" dirty="0" smtClean="0"/>
              <a:t> </a:t>
            </a:r>
            <a:r>
              <a:rPr lang="es-CL" dirty="0" smtClean="0"/>
              <a:t>donde te indican los pasos a seguir.</a:t>
            </a:r>
            <a:endParaRPr lang="es-CL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Se definió una medida estándar para las imágenes, luego al unir las imágenes para obtener la textura final la conexión entre ellas no era precisa y había cortes.</a:t>
            </a:r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Para obtener medidas dinámicas según la ruta se uso el algoritmo de </a:t>
            </a:r>
            <a:r>
              <a:rPr lang="es-CL" i="1" dirty="0" smtClean="0"/>
              <a:t>“Proyección de </a:t>
            </a:r>
            <a:r>
              <a:rPr lang="es-CL" i="1" dirty="0" err="1" smtClean="0"/>
              <a:t>Mercator</a:t>
            </a:r>
            <a:r>
              <a:rPr lang="es-CL" i="1" dirty="0" smtClean="0"/>
              <a:t>” </a:t>
            </a:r>
            <a:r>
              <a:rPr lang="es-CL" dirty="0" smtClean="0"/>
              <a:t>el cuál aproxima el tamaño de las imágenes en función de la latitud.</a:t>
            </a:r>
            <a:endParaRPr lang="es-CL" b="1" i="1" dirty="0"/>
          </a:p>
        </p:txBody>
      </p:sp>
    </p:spTree>
    <p:extLst>
      <p:ext uri="{BB962C8B-B14F-4D97-AF65-F5344CB8AC3E}">
        <p14:creationId xmlns:p14="http://schemas.microsoft.com/office/powerpoint/2010/main" val="30738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Limitación para crear las imágenes con </a:t>
            </a:r>
            <a:r>
              <a:rPr lang="es-CL" i="1" dirty="0" smtClean="0"/>
              <a:t>Mapbox</a:t>
            </a:r>
            <a:r>
              <a:rPr lang="es-CL" dirty="0" smtClean="0"/>
              <a:t>.</a:t>
            </a:r>
            <a:br>
              <a:rPr lang="es-CL" dirty="0" smtClean="0"/>
            </a:br>
            <a:r>
              <a:rPr lang="es-CL" dirty="0" smtClean="0"/>
              <a:t/>
            </a:r>
            <a:br>
              <a:rPr lang="es-CL" dirty="0" smtClean="0"/>
            </a:br>
            <a:endParaRPr lang="es-CL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Cree un algoritmo</a:t>
            </a:r>
            <a:r>
              <a:rPr lang="es-CL" b="1" dirty="0" smtClean="0"/>
              <a:t> </a:t>
            </a:r>
            <a:r>
              <a:rPr lang="es-CL" dirty="0" smtClean="0"/>
              <a:t>.</a:t>
            </a:r>
            <a:endParaRPr lang="es-CL" b="1" i="1" dirty="0"/>
          </a:p>
        </p:txBody>
      </p:sp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Objeto 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b="1" dirty="0" smtClean="0"/>
              <a:t>Líneas Futuras</a:t>
            </a:r>
          </a:p>
          <a:p>
            <a:r>
              <a:rPr lang="es-CL" dirty="0" smtClean="0"/>
              <a:t>Conclusiones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2537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Líneas futuras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Mejorar el algoritmo de ruta para que no de fallos.</a:t>
            </a:r>
          </a:p>
          <a:p>
            <a:r>
              <a:rPr lang="es-ES" dirty="0" smtClean="0"/>
              <a:t>Diseño de la página web.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80467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Objeto 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Líneas Futuras</a:t>
            </a:r>
          </a:p>
          <a:p>
            <a:r>
              <a:rPr lang="es-CL" b="1" dirty="0" smtClean="0"/>
              <a:t>Conclusiones</a:t>
            </a:r>
            <a:endParaRPr lang="es-CL" b="1" dirty="0"/>
          </a:p>
        </p:txBody>
      </p:sp>
    </p:spTree>
    <p:extLst>
      <p:ext uri="{BB962C8B-B14F-4D97-AF65-F5344CB8AC3E}">
        <p14:creationId xmlns:p14="http://schemas.microsoft.com/office/powerpoint/2010/main" val="20415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Se ha realizado un modelo 3D lo más real posible.</a:t>
            </a:r>
          </a:p>
          <a:p>
            <a:r>
              <a:rPr lang="es-ES" dirty="0"/>
              <a:t>Cesium ha sido de mucha ayuda a la hora de acceder a los datos de las elevaciones pero tiene sus limitaciones dependiendo de las zonas del planeta de donde se haga la petición de datos.</a:t>
            </a:r>
          </a:p>
          <a:p>
            <a:r>
              <a:rPr lang="es-ES" dirty="0" err="1"/>
              <a:t>ThreeJS</a:t>
            </a:r>
            <a:r>
              <a:rPr lang="es-ES" dirty="0"/>
              <a:t> ha resultado ser una herramienta útil y fácil a la hora de manejar WebGL en el navegador, su API es sencilla y muy fácil de localizar. El autor de la librería suele responder a todas las dudas o problemas acerca de la misma en foros, especialmente en el muy conocido </a:t>
            </a:r>
            <a:r>
              <a:rPr lang="es-ES" i="1" dirty="0" err="1"/>
              <a:t>stackoverflow</a:t>
            </a:r>
            <a:r>
              <a:rPr lang="es-ES" smtClean="0"/>
              <a:t>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299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954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b="1" dirty="0" smtClean="0"/>
              <a:t>Objeto 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Líneas Futuras</a:t>
            </a:r>
          </a:p>
          <a:p>
            <a:r>
              <a:rPr lang="es-CL" dirty="0" smtClean="0"/>
              <a:t>Conclusiones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5508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El objeto principal del proyecto es la creación de una aplicación web para la edición de objetos 3D.</a:t>
            </a:r>
            <a:br>
              <a:rPr lang="es-ES" dirty="0" smtClean="0"/>
            </a:br>
            <a:endParaRPr lang="es-ES" dirty="0" smtClean="0"/>
          </a:p>
          <a:p>
            <a:r>
              <a:rPr lang="es-CL" dirty="0"/>
              <a:t>Para cumplir el objeto me guie por el artículo </a:t>
            </a:r>
            <a:r>
              <a:rPr lang="es-CL" dirty="0" smtClean="0"/>
              <a:t>“</a:t>
            </a:r>
            <a:r>
              <a:rPr lang="es-CL" i="1" dirty="0" smtClean="0"/>
              <a:t>3D </a:t>
            </a:r>
            <a:r>
              <a:rPr lang="es-CL" i="1" dirty="0" err="1"/>
              <a:t>Print</a:t>
            </a:r>
            <a:r>
              <a:rPr lang="es-CL" i="1" dirty="0"/>
              <a:t> </a:t>
            </a:r>
            <a:r>
              <a:rPr lang="es-CL" i="1" dirty="0" err="1"/>
              <a:t>your</a:t>
            </a:r>
            <a:r>
              <a:rPr lang="es-CL" i="1" dirty="0"/>
              <a:t> </a:t>
            </a:r>
            <a:r>
              <a:rPr lang="es-CL" i="1" dirty="0" err="1"/>
              <a:t>trek</a:t>
            </a:r>
            <a:r>
              <a:rPr lang="es-CL" i="1" dirty="0"/>
              <a:t>, in color</a:t>
            </a:r>
            <a:r>
              <a:rPr lang="es-CL" i="1" dirty="0" smtClean="0"/>
              <a:t>!” </a:t>
            </a:r>
            <a:r>
              <a:rPr lang="es-CL" dirty="0" smtClean="0"/>
              <a:t>el cual crea </a:t>
            </a:r>
            <a:r>
              <a:rPr lang="es-CL" dirty="0"/>
              <a:t>un modelo físico de la ruta recorrida.</a:t>
            </a:r>
            <a:endParaRPr lang="es-CL" i="1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86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772816"/>
            <a:ext cx="3168352" cy="3018575"/>
          </a:xfr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1772816"/>
            <a:ext cx="3456384" cy="317573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301523" y="5445224"/>
            <a:ext cx="45720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9705" indent="-179705">
              <a:lnSpc>
                <a:spcPct val="107000"/>
              </a:lnSpc>
              <a:spcAft>
                <a:spcPts val="800"/>
              </a:spcAft>
            </a:pPr>
            <a:r>
              <a:rPr lang="es-E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http://www.instructables.com/id/3D-Print-Your-Trek-in-color/?ALLSTEPS</a:t>
            </a:r>
            <a:endParaRPr lang="es-E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8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Objeto del proyecto</a:t>
            </a:r>
          </a:p>
          <a:p>
            <a:r>
              <a:rPr lang="es-CL" b="1" dirty="0"/>
              <a:t>Especificación Objeto</a:t>
            </a:r>
            <a:endParaRPr lang="es-CL" b="1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Líneas Futuras</a:t>
            </a:r>
          </a:p>
          <a:p>
            <a:r>
              <a:rPr lang="es-CL" dirty="0" smtClean="0"/>
              <a:t>Conclusiones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364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 Objeto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Crear una aplicación que modele el recorrido en 3D a partir de una ruta </a:t>
            </a:r>
            <a:r>
              <a:rPr lang="es-CL" i="1" dirty="0" err="1" smtClean="0"/>
              <a:t>gps</a:t>
            </a:r>
            <a:r>
              <a:rPr lang="es-CL" i="1" dirty="0" smtClean="0"/>
              <a:t>.</a:t>
            </a:r>
            <a:br>
              <a:rPr lang="es-CL" i="1" dirty="0" smtClean="0"/>
            </a:br>
            <a:endParaRPr lang="es-CL" i="1" dirty="0" smtClean="0"/>
          </a:p>
          <a:p>
            <a:r>
              <a:rPr lang="es-CL" dirty="0" smtClean="0"/>
              <a:t>El modelo en 3D debe contener las elevaciones de los terrenos y la ruta seguida por la persona.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Obtener los datos de las elevaciones de terreno</a:t>
            </a:r>
            <a:endParaRPr lang="es-ES" dirty="0"/>
          </a:p>
          <a:p>
            <a:pPr lvl="1"/>
            <a:r>
              <a:rPr lang="es-ES" dirty="0"/>
              <a:t>F</a:t>
            </a:r>
            <a:r>
              <a:rPr lang="es-ES" dirty="0" smtClean="0"/>
              <a:t>icheros </a:t>
            </a:r>
            <a:r>
              <a:rPr lang="es-ES" i="1" dirty="0" err="1" smtClean="0"/>
              <a:t>hgt</a:t>
            </a:r>
            <a:r>
              <a:rPr lang="es-ES" i="1" dirty="0" smtClean="0"/>
              <a:t>, </a:t>
            </a:r>
            <a:r>
              <a:rPr lang="es-ES" dirty="0" smtClean="0"/>
              <a:t>contienen </a:t>
            </a:r>
            <a:r>
              <a:rPr lang="es-ES" dirty="0"/>
              <a:t>las elevaciones de las superficie de la tierra por regiones</a:t>
            </a:r>
            <a:r>
              <a:rPr lang="es-ES" dirty="0" smtClean="0"/>
              <a:t>.</a:t>
            </a:r>
          </a:p>
          <a:p>
            <a:pPr lvl="1"/>
            <a:r>
              <a:rPr lang="es-ES" dirty="0"/>
              <a:t>Problemas</a:t>
            </a:r>
          </a:p>
          <a:p>
            <a:pPr lvl="2"/>
            <a:r>
              <a:rPr lang="es-ES" dirty="0"/>
              <a:t>Descargar todos los ficheros de la tierra, mucha información.</a:t>
            </a:r>
          </a:p>
          <a:p>
            <a:pPr lvl="2"/>
            <a:r>
              <a:rPr lang="es-ES" dirty="0"/>
              <a:t>Dificultad a la hora de trabajar </a:t>
            </a:r>
            <a:r>
              <a:rPr lang="es-ES" dirty="0" smtClean="0"/>
              <a:t>con el fichero </a:t>
            </a:r>
            <a:r>
              <a:rPr lang="es-ES" i="1" dirty="0" smtClean="0"/>
              <a:t>(creación de modelo con los datos, ubicación de coordenadas, muchos datos para el motor gráfico del navegador).</a:t>
            </a:r>
            <a:endParaRPr lang="es-ES" i="1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i="1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48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966</Words>
  <Application>Microsoft Office PowerPoint</Application>
  <PresentationFormat>Presentación en pantalla (4:3)</PresentationFormat>
  <Paragraphs>175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3" baseType="lpstr">
      <vt:lpstr>Arial</vt:lpstr>
      <vt:lpstr>Calibri</vt:lpstr>
      <vt:lpstr>Times New Roman</vt:lpstr>
      <vt:lpstr>Tema de Office</vt:lpstr>
      <vt:lpstr>Edición e impresión de modelos 3D</vt:lpstr>
      <vt:lpstr>Contenidos presentación</vt:lpstr>
      <vt:lpstr>Contenidos presentación</vt:lpstr>
      <vt:lpstr>Contenidos presentación</vt:lpstr>
      <vt:lpstr>Objeto</vt:lpstr>
      <vt:lpstr>Objeto</vt:lpstr>
      <vt:lpstr>Contenidos presentación</vt:lpstr>
      <vt:lpstr>Especificación Objeto</vt:lpstr>
      <vt:lpstr>Especificación Objeto</vt:lpstr>
      <vt:lpstr>Especificación Objeto</vt:lpstr>
      <vt:lpstr>Especificación Objeto</vt:lpstr>
      <vt:lpstr>Especificación Objeto</vt:lpstr>
      <vt:lpstr>Especificación Objeto</vt:lpstr>
      <vt:lpstr>Especificación Objeto</vt:lpstr>
      <vt:lpstr>Contenidos presentación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Contenidos presentación</vt:lpstr>
      <vt:lpstr>Problemas y soluciones</vt:lpstr>
      <vt:lpstr>Problemas y soluciones</vt:lpstr>
      <vt:lpstr>Problemas y soluciones</vt:lpstr>
      <vt:lpstr>Contenidos presentación</vt:lpstr>
      <vt:lpstr>Líneas futuras</vt:lpstr>
      <vt:lpstr>Contenidos presentación</vt:lpstr>
      <vt:lpstr>Conclusiones</vt:lpstr>
      <vt:lpstr>Edición e impresión de modelos 3D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Gonzalo</dc:creator>
  <cp:lastModifiedBy>andrade</cp:lastModifiedBy>
  <cp:revision>71</cp:revision>
  <cp:lastPrinted>2015-04-14T15:07:18Z</cp:lastPrinted>
  <dcterms:created xsi:type="dcterms:W3CDTF">2015-04-05T09:52:06Z</dcterms:created>
  <dcterms:modified xsi:type="dcterms:W3CDTF">2015-04-14T15:09:43Z</dcterms:modified>
</cp:coreProperties>
</file>